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7C4DA11-D1F0-42BA-AC6B-3E70F99EC61B}" v="68" dt="2022-03-08T08:55:01.354"/>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35.xml" Id="rId39"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slide" Target="slides/slide46.xml" Id="rId50" /><Relationship Type="http://schemas.openxmlformats.org/officeDocument/2006/relationships/viewProps" Target="viewProps.xml" Id="rId55" /><Relationship Type="http://schemas.openxmlformats.org/officeDocument/2006/relationships/slide" Target="slides/slide3.xml" Id="rId7"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25.xml" Id="rId29"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commentAuthors" Target="commentAuthors.xml" Id="rId53" /><Relationship Type="http://schemas.openxmlformats.org/officeDocument/2006/relationships/slide" Target="slides/slide1.xml" Id="rId5" /><Relationship Type="http://schemas.openxmlformats.org/officeDocument/2006/relationships/slide" Target="slides/slide15.xml" Id="rId19"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theme" Target="theme/theme1.xml" Id="rId56" /><Relationship Type="http://schemas.openxmlformats.org/officeDocument/2006/relationships/slide" Target="slides/slide4.xml" Id="rId8" /><Relationship Type="http://schemas.openxmlformats.org/officeDocument/2006/relationships/notesMaster" Target="notesMasters/notesMaster1.xml" Id="rId51"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42.xml" Id="rId46" /><Relationship Type="http://schemas.microsoft.com/office/2015/10/relationships/revisionInfo" Target="revisionInfo.xml" Id="rId59"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presProps" Target="presProps.xml" Id="rId54"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tableStyles" Target="tableStyles.xml" Id="rId5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0.xml" Id="rId44" /><Relationship Type="http://schemas.openxmlformats.org/officeDocument/2006/relationships/handoutMaster" Target="handoutMasters/handoutMaster1.xml" Id="rId52"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shishpanda/Space-Y/blob/master/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shishpanda/Space-Y/blob/master/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shishpanda/Space-Y/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shishpanda/Space-Y/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shishpanda/Space-Y/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shishpanda/Space-Y/blob/master/Data%20collect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shishpanda/Space-Y/blob/master/Data%20collecting%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Kashish Panda</a:t>
            </a:r>
          </a:p>
          <a:p>
            <a:r>
              <a:rPr lang="en-US" dirty="0">
                <a:solidFill>
                  <a:schemeClr val="bg2"/>
                </a:solidFill>
                <a:latin typeface="Abadi"/>
                <a:ea typeface="SF Pro" pitchFamily="2" charset="0"/>
                <a:cs typeface="SF Pro" pitchFamily="2" charset="0"/>
              </a:rPr>
              <a:t>8th 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https://github.com/kashishpanda/Space-Y/blob/master/EDA.ipynb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https://github.com/kashishpanda/Space-Y/blob/master/EDA%20with%20visualization.ipynb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https://github.com/kashishpanda/Space-Y/blob/master/EDA%20with%20SQL.ipynb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built an interactive dashboard with Plotly dash</a:t>
            </a:r>
          </a:p>
          <a:p>
            <a:pPr>
              <a:lnSpc>
                <a:spcPct val="100000"/>
              </a:lnSpc>
              <a:spcBef>
                <a:spcPts val="1400"/>
              </a:spcBef>
            </a:pPr>
            <a:r>
              <a:rPr lang="en-US" sz="2200" dirty="0">
                <a:solidFill>
                  <a:schemeClr val="accent3">
                    <a:lumMod val="25000"/>
                  </a:schemeClr>
                </a:solidFill>
                <a:latin typeface="Abadi"/>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https://github.com/kashishpanda/Space-Y/blob/master/Interactive%20Visual%20Analytics%20with%20Folium.ipynb</a:t>
            </a:r>
            <a:endParaRPr lang="en-US" sz="220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https://github.com/kashishpanda/Space-Y/blob/master/Machine%20Learning%20Prediction.ipynb</a:t>
            </a:r>
            <a:endParaRPr lang="en-US" sz="220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cs typeface="Calibri"/>
                <a:hlinkClick r:id="rId3">
                  <a:extLst>
                    <a:ext uri="{A12FA001-AC4F-418D-AE19-62706E023703}">
                      <ahyp:hlinkClr xmlns:ahyp="http://schemas.microsoft.com/office/drawing/2018/hyperlinkcolor" val="tx"/>
                    </a:ext>
                  </a:extLst>
                </a:hlinkClick>
              </a:rPr>
              <a:t>https://github.com/kashishpanda/Space-Y/blob/master/Data%20collecting.ipynb</a:t>
            </a:r>
            <a:endParaRPr lang="en-US" sz="2200">
              <a:solidFill>
                <a:schemeClr val="accent3">
                  <a:lumMod val="25000"/>
                </a:schemeClr>
              </a:solidFill>
              <a:latin typeface="Abad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https://github.com/kashishpanda/Space-Y/blob/master/Data%20collecting%20with%20web%20scraping.ipynb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224</cp:revision>
  <dcterms:created xsi:type="dcterms:W3CDTF">2021-04-29T18:58:34Z</dcterms:created>
  <dcterms:modified xsi:type="dcterms:W3CDTF">2022-03-08T08:55:02Z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